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8" r:id="rId2"/>
    <p:sldId id="258" r:id="rId3"/>
    <p:sldId id="259" r:id="rId4"/>
    <p:sldId id="276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1463675" y="3549650"/>
            <a:ext cx="2971800" cy="1588"/>
          </a:xfrm>
          <a:prstGeom prst="line">
            <a:avLst/>
          </a:prstGeom>
          <a:noFill/>
          <a:ln w="9525">
            <a:solidFill>
              <a:srgbClr val="E9E9E8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4708525" y="3549650"/>
            <a:ext cx="2971800" cy="1588"/>
          </a:xfrm>
          <a:prstGeom prst="line">
            <a:avLst/>
          </a:prstGeom>
          <a:noFill/>
          <a:ln w="9525">
            <a:solidFill>
              <a:srgbClr val="E9E9E8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Овал 13"/>
          <p:cNvSpPr>
            <a:spLocks noChangeArrowheads="1"/>
          </p:cNvSpPr>
          <p:nvPr/>
        </p:nvSpPr>
        <p:spPr bwMode="auto">
          <a:xfrm>
            <a:off x="4540250" y="3525838"/>
            <a:ext cx="46038" cy="4603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C1BBDB-E13B-4EAD-B8D4-90DA3FFFAABB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337EFE-A762-4325-B8EC-46DDE1E5E71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33EADC-D88B-49CB-BB60-86D9D85DE2BD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A004A-D0A8-4F2E-BC6F-7585D80AFD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22EDC-DF45-44CC-B0D1-FDFE8ABF29D4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B3458-98A3-4CC7-9E02-0D1B5A6101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F79DD-865C-42C2-B44E-2D7EB9BF878E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F3F47-D5ED-4566-BFA4-0C9DC22BDC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685800" y="4916488"/>
            <a:ext cx="7924800" cy="4762"/>
          </a:xfrm>
          <a:prstGeom prst="line">
            <a:avLst/>
          </a:prstGeom>
          <a:noFill/>
          <a:ln w="9525">
            <a:solidFill>
              <a:srgbClr val="E9E9E8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F9DBA-EC87-4BCB-9B5A-65F363AD0661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D4359-64E7-421D-880C-5F2E176B09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781A7-4AE1-4477-9B37-0FBE58144D33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13802-68F9-4122-8F38-66AE5D8C3F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563563" y="2179638"/>
            <a:ext cx="3748087" cy="1587"/>
          </a:xfrm>
          <a:prstGeom prst="line">
            <a:avLst/>
          </a:prstGeom>
          <a:noFill/>
          <a:ln w="12700">
            <a:solidFill>
              <a:srgbClr val="E9E9E8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4754563" y="2179638"/>
            <a:ext cx="3749675" cy="1587"/>
          </a:xfrm>
          <a:prstGeom prst="line">
            <a:avLst/>
          </a:prstGeom>
          <a:noFill/>
          <a:ln w="12700">
            <a:solidFill>
              <a:srgbClr val="E9E9E8"/>
            </a:solidFill>
            <a:round/>
            <a:headEnd/>
            <a:tailEnd/>
          </a:ln>
          <a:effectLst>
            <a:outerShdw blurRad="6350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549D90-8F64-4D83-BBF9-30AC22FA7BA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EA7FC30-79E7-42A4-AD3F-B774FE6247A3}" type="datetimeFigureOut">
              <a:rPr lang="ru-RU"/>
              <a:pPr/>
              <a:t>18.01.2019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A2C53-5B95-48E9-86D4-75482030F906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A3B3E-9FDE-45AD-B807-6D5057CFC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B2C6DA-8611-4179-AF6C-6A6AC8E3ED9A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D9311-9ED5-4B64-B95B-4890B01750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D15E57-8FBA-4A79-B25C-D158141CF580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2EBA6-A6AD-4FB3-A2AF-08ED5FBF2B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4A42F-94E8-4AB6-8DE2-2E522437B115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5781-C595-4717-811C-1B737A8899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fld id="{9D1B1966-9B93-45F8-9CD2-85E618E7B5B8}" type="datetimeFigureOut">
              <a:rPr lang="ru-RU"/>
              <a:pPr/>
              <a:t>18.01.2019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fld id="{417BA801-B296-4901-B9CC-E4371BFBD7A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62" r:id="rId2"/>
    <p:sldLayoutId id="2147483771" r:id="rId3"/>
    <p:sldLayoutId id="2147483763" r:id="rId4"/>
    <p:sldLayoutId id="2147483772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Arial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rgbClr val="F9F9F9"/>
          </a:solidFill>
          <a:latin typeface="Constantia" pitchFamily="18" charset="0"/>
          <a:ea typeface="Arial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rgbClr val="F9F9F9"/>
          </a:solidFill>
          <a:latin typeface="Constantia" pitchFamily="18" charset="0"/>
          <a:ea typeface="Arial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rgbClr val="F9F9F9"/>
          </a:solidFill>
          <a:latin typeface="Constantia" pitchFamily="18" charset="0"/>
          <a:ea typeface="Arial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rgbClr val="F9F9F9"/>
          </a:solidFill>
          <a:latin typeface="Constantia" pitchFamily="18" charset="0"/>
          <a:ea typeface="Arial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kumimoji="1" sz="26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kumimoji="1" sz="2400" kern="1200">
          <a:solidFill>
            <a:schemeClr val="tx2"/>
          </a:solidFill>
          <a:latin typeface="+mn-lt"/>
          <a:ea typeface="Arial" charset="0"/>
          <a:cs typeface="Arial" pitchFamily="34" charset="0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kumimoji="1" sz="21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kumimoji="1" sz="19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611188" y="2060575"/>
            <a:ext cx="76438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Constantia" pitchFamily="18" charset="0"/>
              </a:rPr>
              <a:t>История флага Великобритании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611188" y="404813"/>
            <a:ext cx="77041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Флаг Великобритании – символ единства.</a:t>
            </a:r>
          </a:p>
          <a:p>
            <a:r>
              <a:rPr lang="ru-RU" sz="2400" b="1" i="1"/>
              <a:t>Каждый человек из любой страны мира узнает этот флаг, но далеко не все знают историю флага Великобритании так же хорошо, как изображение. Флаг Великобритании имеет огромную историческую значимость и символизирует объединение трех стран: Англии, Шотландии и Ирландии.  Англичане называют свой флаг Юнион Джек (Union Jack), что обозначает «объединение флагов».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365625"/>
            <a:ext cx="36845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4"/>
          <p:cNvSpPr txBox="1">
            <a:spLocks noChangeArrowheads="1"/>
          </p:cNvSpPr>
          <p:nvPr/>
        </p:nvSpPr>
        <p:spPr bwMode="auto">
          <a:xfrm>
            <a:off x="539750" y="260350"/>
            <a:ext cx="77438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Флаг Великобритании ведёт свою историю с 1603 года, когда король Шотландии Яков VI унаследовал престол Англии и стал английским королём под именем Якова I. 12 апреля 1606 года был утверждён флаг союза государств: на шотландский флаг святого Андрея (белый косой крест на синем фоне) был наложен английский флаг святого Георга (красный крест на белом фоне). </a:t>
            </a:r>
          </a:p>
        </p:txBody>
      </p:sp>
      <p:pic>
        <p:nvPicPr>
          <p:cNvPr id="22530" name="Picture 5" descr="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644900"/>
            <a:ext cx="19446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5b751a19fc343ee5db31a9a98c7398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644900"/>
            <a:ext cx="2160587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3" descr="Flag_of_Great_Britain_(English_version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5084763"/>
            <a:ext cx="2586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2411413" y="4076700"/>
            <a:ext cx="2016125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H="1">
            <a:off x="4572000" y="4076700"/>
            <a:ext cx="19431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11188" y="2205038"/>
            <a:ext cx="720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8281988" cy="392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i="1"/>
              <a:t>В 1801 году с принятием Акта об объединении Великобритании и Ирландии было образовано Соединённое королевство Великобритании и Ирландии. К флагу, существовавшему прежде, был добавлен символ Ирландии — крест святого Патрика. При этом белый шотландский и красный ирландский крест пересекаются</a:t>
            </a:r>
          </a:p>
          <a:p>
            <a:r>
              <a:rPr lang="ru-RU" sz="2400" b="1" i="1"/>
              <a:t>определённым образом. В таком виде флаг Великобритании и дошёл до наших дней. 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4005263"/>
            <a:ext cx="33305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241</TotalTime>
  <Words>187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НОУ СОШ "ЛАДА"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Наталья</cp:lastModifiedBy>
  <cp:revision>14</cp:revision>
  <dcterms:created xsi:type="dcterms:W3CDTF">2012-05-23T09:26:00Z</dcterms:created>
  <dcterms:modified xsi:type="dcterms:W3CDTF">2019-01-18T19:26:48Z</dcterms:modified>
</cp:coreProperties>
</file>